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8" r:id="rId3"/>
    <p:sldId id="259" r:id="rId4"/>
    <p:sldId id="260" r:id="rId5"/>
    <p:sldId id="262" r:id="rId6"/>
    <p:sldId id="276" r:id="rId7"/>
    <p:sldId id="267" r:id="rId8"/>
    <p:sldId id="270" r:id="rId9"/>
    <p:sldId id="271" r:id="rId10"/>
    <p:sldId id="273" r:id="rId11"/>
    <p:sldId id="277" r:id="rId12"/>
    <p:sldId id="278" r:id="rId13"/>
  </p:sldIdLst>
  <p:sldSz cx="9144000" cy="6858000" type="screen4x3"/>
  <p:notesSz cx="6858000" cy="98742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928" y="-84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36FA9-0E3C-44CD-A554-8E892BD9A091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A576C-1ADD-4179-9AC9-DA67108CC5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413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52A92-E83C-4588-85AE-C13B59D691D9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CDA5E-7B82-4C02-8E3A-260F830C9E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098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9FE876E-4197-4FAD-8251-15EDBC83DCF8}" type="datetimeFigureOut">
              <a:rPr lang="nl-NL" smtClean="0"/>
              <a:t>28-11-2011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5054ED-5FCA-4F20-B8E4-CBBA4D3EAF6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13" Type="http://schemas.openxmlformats.org/officeDocument/2006/relationships/image" Target="../media/image19.tiff"/><Relationship Id="rId18" Type="http://schemas.openxmlformats.org/officeDocument/2006/relationships/image" Target="../media/image24.tiff"/><Relationship Id="rId3" Type="http://schemas.openxmlformats.org/officeDocument/2006/relationships/image" Target="../media/image9.tiff"/><Relationship Id="rId7" Type="http://schemas.openxmlformats.org/officeDocument/2006/relationships/image" Target="../media/image13.tif"/><Relationship Id="rId12" Type="http://schemas.openxmlformats.org/officeDocument/2006/relationships/image" Target="../media/image18.tiff"/><Relationship Id="rId17" Type="http://schemas.openxmlformats.org/officeDocument/2006/relationships/image" Target="../media/image23.tiff"/><Relationship Id="rId2" Type="http://schemas.openxmlformats.org/officeDocument/2006/relationships/image" Target="../media/image8.tiff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512168"/>
          </a:xfrm>
        </p:spPr>
        <p:txBody>
          <a:bodyPr anchor="t" anchorCtr="0">
            <a:noAutofit/>
          </a:bodyPr>
          <a:lstStyle/>
          <a:p>
            <a:r>
              <a:rPr lang="en-US" sz="9600" dirty="0" smtClean="0">
                <a:latin typeface="Chinese Takeaway" pitchFamily="2" charset="0"/>
              </a:rPr>
              <a:t>Banka tin</a:t>
            </a:r>
            <a:r>
              <a:rPr lang="en-US" sz="4000" dirty="0" smtClean="0">
                <a:latin typeface="Chinese Takeaway" pitchFamily="2" charset="0"/>
              </a:rPr>
              <a:t/>
            </a:r>
            <a:br>
              <a:rPr lang="en-US" sz="4000" dirty="0" smtClean="0">
                <a:latin typeface="Chinese Takeaway" pitchFamily="2" charset="0"/>
              </a:rPr>
            </a:br>
            <a:endParaRPr lang="nl-NL" sz="4000" dirty="0">
              <a:latin typeface="Chinese Takeaway" pitchFamily="2" charset="0"/>
            </a:endParaRPr>
          </a:p>
        </p:txBody>
      </p:sp>
      <p:pic>
        <p:nvPicPr>
          <p:cNvPr id="4" name="Afbeelding 3" descr="dekseldoos bank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7784" y="3068960"/>
            <a:ext cx="4104496" cy="308108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771800" y="2348880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hinese Takeaway" pitchFamily="2" charset="0"/>
              </a:rPr>
              <a:t>in </a:t>
            </a:r>
            <a:r>
              <a:rPr lang="en-US" sz="4000" dirty="0">
                <a:solidFill>
                  <a:srgbClr val="0070C0"/>
                </a:solidFill>
                <a:latin typeface="Chinese Takeaway" pitchFamily="2" charset="0"/>
              </a:rPr>
              <a:t>Nederland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876256" y="5626827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Aart Korstjens</a:t>
            </a:r>
          </a:p>
          <a:p>
            <a:r>
              <a:rPr lang="en-US" sz="1400" dirty="0" smtClean="0"/>
              <a:t>26 </a:t>
            </a:r>
            <a:r>
              <a:rPr lang="en-US" sz="1400" dirty="0" err="1" smtClean="0"/>
              <a:t>november</a:t>
            </a:r>
            <a:r>
              <a:rPr lang="en-US" sz="1400" dirty="0" smtClean="0"/>
              <a:t> 2011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31236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Banka tin</a:t>
            </a:r>
            <a:r>
              <a:rPr lang="en-US" sz="3200" dirty="0" smtClean="0">
                <a:latin typeface="Chinese Takeaway" pitchFamily="2" charset="0"/>
              </a:rPr>
              <a:t> in </a:t>
            </a:r>
            <a:r>
              <a:rPr lang="en-US" sz="4000" dirty="0" err="1" smtClean="0">
                <a:latin typeface="Chinese Takeaway" pitchFamily="2" charset="0"/>
              </a:rPr>
              <a:t>nederland</a:t>
            </a:r>
            <a:endParaRPr lang="nl-NL" sz="4800" dirty="0">
              <a:latin typeface="Chinese Takeaway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Bestuursambtenaren, leerkrachten, missionarissen/zendelingen, militairen en kaderpersoneel van vele grote en kleine bedrijven in de handel of techniek</a:t>
            </a:r>
            <a:r>
              <a:rPr lang="nl-NL" dirty="0" smtClean="0"/>
              <a:t>.</a:t>
            </a:r>
          </a:p>
          <a:p>
            <a:r>
              <a:rPr lang="nl-NL" dirty="0"/>
              <a:t>Indische Nederlanders die na de vele nationalisaties van rond 1950 naar hier kwamen namen Banka tin mee. </a:t>
            </a:r>
            <a:endParaRPr lang="nl-NL" dirty="0" smtClean="0"/>
          </a:p>
          <a:p>
            <a:r>
              <a:rPr lang="nl-NL" dirty="0"/>
              <a:t>Over de artistieke kwaliteit van Banka tin wordt zeer verschillend gedacht. Laten we het er maar op houden dat </a:t>
            </a:r>
            <a:r>
              <a:rPr lang="nl-NL" dirty="0" err="1"/>
              <a:t>Banka-tin</a:t>
            </a:r>
            <a:r>
              <a:rPr lang="nl-NL" dirty="0"/>
              <a:t> bij “Tussen Kunst en Kitsch” voorlopig de kwalificatie "antiek" nog niet zal halen. </a:t>
            </a:r>
          </a:p>
        </p:txBody>
      </p:sp>
    </p:spTree>
    <p:extLst>
      <p:ext uri="{BB962C8B-B14F-4D97-AF65-F5344CB8AC3E}">
        <p14:creationId xmlns:p14="http://schemas.microsoft.com/office/powerpoint/2010/main" val="29047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Banka tin</a:t>
            </a:r>
            <a:r>
              <a:rPr lang="en-US" sz="3200" dirty="0" smtClean="0">
                <a:latin typeface="Chinese Takeaway" pitchFamily="2" charset="0"/>
              </a:rPr>
              <a:t> </a:t>
            </a:r>
            <a:r>
              <a:rPr lang="en-US" sz="3200" dirty="0" err="1" smtClean="0">
                <a:latin typeface="Chinese Takeaway" pitchFamily="2" charset="0"/>
              </a:rPr>
              <a:t>merken</a:t>
            </a:r>
            <a:endParaRPr lang="nl-NL" sz="4800" dirty="0">
              <a:latin typeface="Chinese Takeaway" pitchFamily="2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46" y="2835396"/>
            <a:ext cx="1476748" cy="147674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89" y="2919563"/>
            <a:ext cx="1303888" cy="13084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54" y="2945878"/>
            <a:ext cx="1556880" cy="12557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4" y="4733633"/>
            <a:ext cx="1138760" cy="118071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66" y="4631076"/>
            <a:ext cx="1328508" cy="13858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51" y="4589308"/>
            <a:ext cx="1469364" cy="14693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51" y="1637479"/>
            <a:ext cx="1319364" cy="131936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9" y="4282450"/>
            <a:ext cx="1477741" cy="208308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" y="2886653"/>
            <a:ext cx="1351368" cy="137423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" y="1847581"/>
            <a:ext cx="899160" cy="89916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74942"/>
            <a:ext cx="1329660" cy="135254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21" y="4648306"/>
            <a:ext cx="1351368" cy="135136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50" y="3008043"/>
            <a:ext cx="1112310" cy="113145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25" y="1847581"/>
            <a:ext cx="899160" cy="89916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75" y="268857"/>
            <a:ext cx="1325460" cy="1364716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97" y="1611319"/>
            <a:ext cx="1398847" cy="1371685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916" y="1597783"/>
            <a:ext cx="1398756" cy="13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2304256"/>
          </a:xfrm>
        </p:spPr>
        <p:txBody>
          <a:bodyPr anchor="t" anchorCtr="0">
            <a:noAutofit/>
          </a:bodyPr>
          <a:lstStyle/>
          <a:p>
            <a:r>
              <a:rPr lang="en-US" sz="9600" dirty="0" smtClean="0">
                <a:latin typeface="Chinese Takeaway" pitchFamily="2" charset="0"/>
              </a:rPr>
              <a:t>Banka tin</a:t>
            </a:r>
            <a:br>
              <a:rPr lang="en-US" sz="9600" dirty="0" smtClean="0">
                <a:latin typeface="Chinese Takeaway" pitchFamily="2" charset="0"/>
              </a:rPr>
            </a:br>
            <a:r>
              <a:rPr lang="en-US" sz="4000" dirty="0" smtClean="0">
                <a:latin typeface="Chinese Takeaway" pitchFamily="2" charset="0"/>
              </a:rPr>
              <a:t>in Nederland</a:t>
            </a:r>
            <a:br>
              <a:rPr lang="en-US" sz="4000" dirty="0" smtClean="0">
                <a:latin typeface="Chinese Takeaway" pitchFamily="2" charset="0"/>
              </a:rPr>
            </a:br>
            <a:endParaRPr lang="nl-NL" sz="4000" dirty="0">
              <a:latin typeface="Chinese Takeaway" pitchFamily="2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11560" y="4221088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err="1"/>
              <a:t>Siapakah</a:t>
            </a:r>
            <a:r>
              <a:rPr lang="nl-NL" sz="2800" b="1" dirty="0"/>
              <a:t> yang </a:t>
            </a:r>
            <a:r>
              <a:rPr lang="nl-NL" sz="2800" b="1" dirty="0" err="1"/>
              <a:t>dapat</a:t>
            </a:r>
            <a:r>
              <a:rPr lang="nl-NL" sz="2800" b="1" dirty="0"/>
              <a:t> </a:t>
            </a:r>
            <a:r>
              <a:rPr lang="nl-NL" sz="2800" b="1" dirty="0" err="1"/>
              <a:t>memberikan</a:t>
            </a:r>
            <a:r>
              <a:rPr lang="nl-NL" sz="2800" b="1" dirty="0"/>
              <a:t> </a:t>
            </a:r>
            <a:r>
              <a:rPr lang="nl-NL" sz="2800" b="1" dirty="0" err="1"/>
              <a:t>kepada</a:t>
            </a:r>
            <a:r>
              <a:rPr lang="nl-NL" sz="2800" b="1" dirty="0"/>
              <a:t> </a:t>
            </a:r>
            <a:r>
              <a:rPr lang="nl-NL" sz="2800" b="1" dirty="0" err="1"/>
              <a:t>saya</a:t>
            </a:r>
            <a:r>
              <a:rPr lang="nl-NL" sz="2800" b="1" dirty="0"/>
              <a:t> </a:t>
            </a:r>
            <a:r>
              <a:rPr lang="nl-NL" sz="2800" b="1" dirty="0" err="1"/>
              <a:t>keterangan</a:t>
            </a:r>
            <a:r>
              <a:rPr lang="nl-NL" sz="2800" b="1" dirty="0"/>
              <a:t> </a:t>
            </a:r>
            <a:r>
              <a:rPr lang="nl-NL" sz="2800" b="1" dirty="0" err="1"/>
              <a:t>atau</a:t>
            </a:r>
            <a:r>
              <a:rPr lang="nl-NL" sz="2800" b="1" dirty="0"/>
              <a:t> </a:t>
            </a:r>
            <a:r>
              <a:rPr lang="nl-NL" sz="2800" b="1" dirty="0" err="1"/>
              <a:t>informasi</a:t>
            </a:r>
            <a:r>
              <a:rPr lang="nl-NL" sz="2800" b="1" dirty="0"/>
              <a:t> </a:t>
            </a:r>
            <a:r>
              <a:rPr lang="nl-NL" sz="2800" b="1" dirty="0" err="1" smtClean="0"/>
              <a:t>menegenai</a:t>
            </a:r>
            <a:r>
              <a:rPr lang="nl-NL" sz="2800" b="1" dirty="0" smtClean="0"/>
              <a:t> </a:t>
            </a:r>
            <a:r>
              <a:rPr lang="nl-NL" sz="2800" b="1" dirty="0"/>
              <a:t>hal </a:t>
            </a:r>
            <a:r>
              <a:rPr lang="nl-NL" sz="2800" b="1" dirty="0" err="1" smtClean="0"/>
              <a:t>ini</a:t>
            </a:r>
            <a:r>
              <a:rPr lang="nl-NL" sz="2800" b="1" dirty="0" smtClean="0"/>
              <a:t>?</a:t>
            </a:r>
            <a:endParaRPr lang="nl-NL" sz="2800" dirty="0"/>
          </a:p>
          <a:p>
            <a:pPr algn="ctr"/>
            <a:endParaRPr lang="en-US" sz="2800" dirty="0" smtClean="0">
              <a:latin typeface="+mj-lt"/>
            </a:endParaRPr>
          </a:p>
          <a:p>
            <a:pPr algn="ctr"/>
            <a:r>
              <a:rPr lang="en-US" sz="2800" dirty="0" err="1" smtClean="0">
                <a:latin typeface="+mj-lt"/>
              </a:rPr>
              <a:t>Wie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heeft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voor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mij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meer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informatie</a:t>
            </a:r>
            <a:r>
              <a:rPr lang="en-US" sz="2800" dirty="0" smtClean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35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De </a:t>
            </a:r>
            <a:r>
              <a:rPr lang="en-US" sz="4000" dirty="0" err="1" smtClean="0">
                <a:latin typeface="Chinese Takeaway" pitchFamily="2" charset="0"/>
              </a:rPr>
              <a:t>geschiedenis</a:t>
            </a:r>
            <a:r>
              <a:rPr lang="en-US" sz="4000" dirty="0" smtClean="0">
                <a:latin typeface="Chinese Takeaway" pitchFamily="2" charset="0"/>
              </a:rPr>
              <a:t> van Banka Tin</a:t>
            </a:r>
            <a:endParaRPr lang="nl-NL" sz="4000" dirty="0">
              <a:latin typeface="Chinese Takeaway" pitchFamily="2" charset="0"/>
            </a:endParaRPr>
          </a:p>
        </p:txBody>
      </p:sp>
      <p:pic>
        <p:nvPicPr>
          <p:cNvPr id="4" name="Tijdelijke aanduiding voor inhoud 3" descr="Tinbaggermolen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5976664" cy="43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3549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De </a:t>
            </a:r>
            <a:r>
              <a:rPr lang="en-US" sz="4000" dirty="0" err="1" smtClean="0">
                <a:latin typeface="Chinese Takeaway" pitchFamily="2" charset="0"/>
              </a:rPr>
              <a:t>geschiedenis</a:t>
            </a:r>
            <a:r>
              <a:rPr lang="en-US" sz="4000" dirty="0" smtClean="0">
                <a:latin typeface="Chinese Takeaway" pitchFamily="2" charset="0"/>
              </a:rPr>
              <a:t> van Banka Tin</a:t>
            </a:r>
            <a:endParaRPr lang="nl-NL" sz="4000" dirty="0">
              <a:latin typeface="Chinese Takeaway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eiland</a:t>
            </a:r>
            <a:r>
              <a:rPr lang="en-US" dirty="0" smtClean="0"/>
              <a:t> </a:t>
            </a:r>
            <a:r>
              <a:rPr lang="en-US" dirty="0" smtClean="0">
                <a:latin typeface="Chinese Takeaway" pitchFamily="2" charset="0"/>
              </a:rPr>
              <a:t>Banka</a:t>
            </a:r>
            <a:endParaRPr lang="nl-NL" dirty="0">
              <a:latin typeface="Chinese Takeaway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0888"/>
            <a:ext cx="5562938" cy="40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De </a:t>
            </a:r>
            <a:r>
              <a:rPr lang="en-US" sz="4000" dirty="0" err="1" smtClean="0">
                <a:latin typeface="Chinese Takeaway" pitchFamily="2" charset="0"/>
              </a:rPr>
              <a:t>geschiedenis</a:t>
            </a:r>
            <a:r>
              <a:rPr lang="en-US" sz="4000" dirty="0" smtClean="0">
                <a:latin typeface="Chinese Takeaway" pitchFamily="2" charset="0"/>
              </a:rPr>
              <a:t> van Banka Tin</a:t>
            </a:r>
            <a:endParaRPr lang="nl-NL" sz="4000" dirty="0">
              <a:latin typeface="Chinese Takeaway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eiland</a:t>
            </a:r>
            <a:r>
              <a:rPr lang="en-US" dirty="0" smtClean="0"/>
              <a:t> </a:t>
            </a:r>
            <a:r>
              <a:rPr lang="en-US" dirty="0" smtClean="0">
                <a:latin typeface="Chinese Takeaway" pitchFamily="2" charset="0"/>
              </a:rPr>
              <a:t>Banka</a:t>
            </a:r>
            <a:r>
              <a:rPr lang="en-US" dirty="0" smtClean="0"/>
              <a:t> </a:t>
            </a:r>
            <a:r>
              <a:rPr lang="en-US" dirty="0" err="1" smtClean="0"/>
              <a:t>samen</a:t>
            </a:r>
            <a:r>
              <a:rPr lang="en-US" dirty="0" smtClean="0"/>
              <a:t> met het </a:t>
            </a:r>
            <a:r>
              <a:rPr lang="en-US" dirty="0" err="1" smtClean="0"/>
              <a:t>eiland</a:t>
            </a:r>
            <a:r>
              <a:rPr lang="en-US" dirty="0" smtClean="0"/>
              <a:t> </a:t>
            </a:r>
            <a:r>
              <a:rPr lang="en-US" dirty="0" smtClean="0">
                <a:latin typeface="Chinese Takeaway" pitchFamily="2" charset="0"/>
              </a:rPr>
              <a:t>Billiton</a:t>
            </a:r>
            <a:r>
              <a:rPr lang="en-US" dirty="0" smtClean="0"/>
              <a:t>.</a:t>
            </a:r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/>
          <a:srcRect r="48336"/>
          <a:stretch>
            <a:fillRect/>
          </a:stretch>
        </p:blipFill>
        <p:spPr bwMode="auto">
          <a:xfrm>
            <a:off x="3087687" y="2636912"/>
            <a:ext cx="2968625" cy="270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236912" y="2937233"/>
            <a:ext cx="2819400" cy="2085975"/>
            <a:chOff x="1486" y="4520"/>
            <a:chExt cx="4441" cy="3284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550" y="5933"/>
              <a:ext cx="1377" cy="3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Kalimantan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486" y="5933"/>
              <a:ext cx="1219" cy="3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Sumatera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>
              <a:off x="3391" y="4728"/>
              <a:ext cx="0" cy="132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391" y="4520"/>
              <a:ext cx="1096" cy="4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Bangka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705" y="7327"/>
              <a:ext cx="1096" cy="4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Belitung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 flipV="1">
              <a:off x="3785" y="6332"/>
              <a:ext cx="0" cy="9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Tekstvak 4"/>
          <p:cNvSpPr txBox="1"/>
          <p:nvPr/>
        </p:nvSpPr>
        <p:spPr>
          <a:xfrm>
            <a:off x="5796136" y="355420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Borneo</a:t>
            </a:r>
            <a:endParaRPr lang="nl-NL" sz="1200" dirty="0"/>
          </a:p>
        </p:txBody>
      </p:sp>
      <p:sp>
        <p:nvSpPr>
          <p:cNvPr id="13" name="Tekstvak 12"/>
          <p:cNvSpPr txBox="1"/>
          <p:nvPr/>
        </p:nvSpPr>
        <p:spPr>
          <a:xfrm>
            <a:off x="2655639" y="355420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Sumatra</a:t>
            </a:r>
            <a:endParaRPr lang="nl-NL" sz="1200" dirty="0"/>
          </a:p>
        </p:txBody>
      </p:sp>
      <p:sp>
        <p:nvSpPr>
          <p:cNvPr id="14" name="Tekstvak 13"/>
          <p:cNvSpPr txBox="1"/>
          <p:nvPr/>
        </p:nvSpPr>
        <p:spPr>
          <a:xfrm>
            <a:off x="5207648" y="281172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Maleisië</a:t>
            </a:r>
            <a:endParaRPr lang="nl-NL" sz="1200" dirty="0"/>
          </a:p>
        </p:txBody>
      </p:sp>
      <p:sp>
        <p:nvSpPr>
          <p:cNvPr id="15" name="Tekstvak 14"/>
          <p:cNvSpPr txBox="1"/>
          <p:nvPr/>
        </p:nvSpPr>
        <p:spPr>
          <a:xfrm>
            <a:off x="3543462" y="2819681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Singapore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1901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De </a:t>
            </a:r>
            <a:r>
              <a:rPr lang="en-US" sz="4000" dirty="0" err="1" smtClean="0">
                <a:latin typeface="Chinese Takeaway" pitchFamily="2" charset="0"/>
              </a:rPr>
              <a:t>geschiedenis</a:t>
            </a:r>
            <a:r>
              <a:rPr lang="en-US" sz="4000" dirty="0" smtClean="0">
                <a:latin typeface="Chinese Takeaway" pitchFamily="2" charset="0"/>
              </a:rPr>
              <a:t> van Banka Tin</a:t>
            </a:r>
            <a:endParaRPr lang="nl-NL" sz="4000" dirty="0">
              <a:latin typeface="Chinese Takeaway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eiland</a:t>
            </a:r>
            <a:r>
              <a:rPr lang="en-US" dirty="0" smtClean="0"/>
              <a:t> </a:t>
            </a:r>
            <a:r>
              <a:rPr lang="en-US" dirty="0" smtClean="0">
                <a:latin typeface="Chinese Takeaway" pitchFamily="2" charset="0"/>
              </a:rPr>
              <a:t>Banka</a:t>
            </a:r>
            <a:r>
              <a:rPr lang="en-US" dirty="0" smtClean="0"/>
              <a:t> </a:t>
            </a:r>
            <a:r>
              <a:rPr lang="en-US" dirty="0" err="1" smtClean="0"/>
              <a:t>samen</a:t>
            </a:r>
            <a:r>
              <a:rPr lang="en-US" dirty="0" smtClean="0"/>
              <a:t> met het </a:t>
            </a:r>
            <a:r>
              <a:rPr lang="en-US" dirty="0" err="1" smtClean="0"/>
              <a:t>eiland</a:t>
            </a:r>
            <a:r>
              <a:rPr lang="en-US" dirty="0" smtClean="0"/>
              <a:t> </a:t>
            </a:r>
            <a:r>
              <a:rPr lang="en-US" dirty="0" smtClean="0">
                <a:latin typeface="Chinese Takeaway" pitchFamily="2" charset="0"/>
              </a:rPr>
              <a:t>Billiton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Rond</a:t>
            </a:r>
            <a:r>
              <a:rPr lang="en-US" dirty="0" smtClean="0"/>
              <a:t> 1700 </a:t>
            </a:r>
            <a:r>
              <a:rPr lang="en-US" dirty="0" err="1" smtClean="0"/>
              <a:t>monopolie</a:t>
            </a:r>
            <a:r>
              <a:rPr lang="en-US" dirty="0" smtClean="0"/>
              <a:t> VOC</a:t>
            </a:r>
          </a:p>
          <a:p>
            <a:r>
              <a:rPr lang="en-US" dirty="0" smtClean="0"/>
              <a:t>Later </a:t>
            </a:r>
            <a:r>
              <a:rPr lang="en-US" dirty="0" err="1" smtClean="0"/>
              <a:t>staatsmonopolie</a:t>
            </a:r>
            <a:endParaRPr lang="en-US" dirty="0" smtClean="0"/>
          </a:p>
          <a:p>
            <a:r>
              <a:rPr lang="en-US" dirty="0" err="1" smtClean="0"/>
              <a:t>Hausse</a:t>
            </a:r>
            <a:r>
              <a:rPr lang="en-US" dirty="0" smtClean="0"/>
              <a:t> in 1904</a:t>
            </a:r>
          </a:p>
          <a:p>
            <a:r>
              <a:rPr lang="en-US" dirty="0" smtClean="0"/>
              <a:t>ƒ 100,- per 50 kilo (€ 1.100,-)</a:t>
            </a:r>
          </a:p>
          <a:p>
            <a:r>
              <a:rPr lang="en-US" dirty="0" smtClean="0"/>
              <a:t>In 2011 € 840,-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37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De </a:t>
            </a:r>
            <a:r>
              <a:rPr lang="en-US" sz="4000" dirty="0" err="1" smtClean="0">
                <a:latin typeface="Chinese Takeaway" pitchFamily="2" charset="0"/>
              </a:rPr>
              <a:t>geschiedenis</a:t>
            </a:r>
            <a:r>
              <a:rPr lang="en-US" sz="4000" dirty="0" smtClean="0">
                <a:latin typeface="Chinese Takeaway" pitchFamily="2" charset="0"/>
              </a:rPr>
              <a:t> van Banka Tin</a:t>
            </a:r>
            <a:endParaRPr lang="nl-NL" sz="4000" dirty="0">
              <a:latin typeface="Chinese Takeaway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err="1"/>
              <a:t>Timah</a:t>
            </a:r>
            <a:r>
              <a:rPr lang="nl-NL" dirty="0"/>
              <a:t> </a:t>
            </a:r>
            <a:r>
              <a:rPr lang="nl-NL" i="1" dirty="0"/>
              <a:t>(</a:t>
            </a:r>
            <a:r>
              <a:rPr lang="nl-NL" i="1" dirty="0" err="1"/>
              <a:t>timah</a:t>
            </a:r>
            <a:r>
              <a:rPr lang="nl-NL" i="1" dirty="0"/>
              <a:t> </a:t>
            </a:r>
            <a:r>
              <a:rPr lang="nl-NL" i="1" dirty="0" err="1"/>
              <a:t>poeti</a:t>
            </a:r>
            <a:r>
              <a:rPr lang="nl-NL" i="1" dirty="0"/>
              <a:t>, </a:t>
            </a:r>
            <a:r>
              <a:rPr lang="nl-NL" i="1" dirty="0" err="1"/>
              <a:t>timah</a:t>
            </a:r>
            <a:r>
              <a:rPr lang="nl-NL" i="1" dirty="0"/>
              <a:t> </a:t>
            </a:r>
            <a:r>
              <a:rPr lang="nl-NL" i="1" dirty="0" err="1"/>
              <a:t>putih</a:t>
            </a:r>
            <a:r>
              <a:rPr lang="nl-NL" i="1" dirty="0"/>
              <a:t>)</a:t>
            </a:r>
            <a:r>
              <a:rPr lang="nl-NL" dirty="0"/>
              <a:t> is het Maleise woord voor tin. (</a:t>
            </a:r>
            <a:r>
              <a:rPr lang="nl-NL" dirty="0" err="1"/>
              <a:t>Putih</a:t>
            </a:r>
            <a:r>
              <a:rPr lang="nl-NL" dirty="0"/>
              <a:t>=wit)</a:t>
            </a:r>
          </a:p>
          <a:p>
            <a:r>
              <a:rPr lang="nl-NL" b="1" dirty="0" err="1"/>
              <a:t>Timah</a:t>
            </a:r>
            <a:r>
              <a:rPr lang="nl-NL" b="1" dirty="0"/>
              <a:t> </a:t>
            </a:r>
            <a:r>
              <a:rPr lang="nl-NL" b="1" dirty="0" err="1"/>
              <a:t>hitam</a:t>
            </a:r>
            <a:r>
              <a:rPr lang="nl-NL" dirty="0"/>
              <a:t> is het Maleise woord voor lood (</a:t>
            </a:r>
            <a:r>
              <a:rPr lang="nl-NL" dirty="0" err="1"/>
              <a:t>Hitam</a:t>
            </a:r>
            <a:r>
              <a:rPr lang="nl-NL" dirty="0"/>
              <a:t>=zwart)</a:t>
            </a:r>
          </a:p>
          <a:p>
            <a:r>
              <a:rPr lang="nl-NL" b="1" dirty="0" err="1"/>
              <a:t>Timah</a:t>
            </a:r>
            <a:r>
              <a:rPr lang="nl-NL" b="1" dirty="0"/>
              <a:t> </a:t>
            </a:r>
            <a:r>
              <a:rPr lang="nl-NL" b="1" dirty="0" err="1"/>
              <a:t>merah</a:t>
            </a:r>
            <a:r>
              <a:rPr lang="nl-NL" dirty="0"/>
              <a:t> is het </a:t>
            </a:r>
            <a:r>
              <a:rPr lang="nl-NL" dirty="0" smtClean="0"/>
              <a:t>Maleise </a:t>
            </a:r>
            <a:r>
              <a:rPr lang="nl-NL" dirty="0"/>
              <a:t>woord voor tin-</a:t>
            </a:r>
            <a:r>
              <a:rPr lang="nl-NL" dirty="0" err="1"/>
              <a:t>oxyde</a:t>
            </a:r>
            <a:endParaRPr lang="nl-NL" dirty="0"/>
          </a:p>
          <a:p>
            <a:r>
              <a:rPr lang="nl-NL" b="1" dirty="0" err="1"/>
              <a:t>Timah</a:t>
            </a:r>
            <a:r>
              <a:rPr lang="nl-NL" b="1" dirty="0"/>
              <a:t> sari</a:t>
            </a:r>
            <a:r>
              <a:rPr lang="nl-NL" dirty="0"/>
              <a:t> is het Maleise woord voor zink</a:t>
            </a:r>
          </a:p>
          <a:p>
            <a:r>
              <a:rPr lang="nl-NL" b="1" dirty="0" err="1"/>
              <a:t>Timah</a:t>
            </a:r>
            <a:r>
              <a:rPr lang="nl-NL" b="1" dirty="0"/>
              <a:t> </a:t>
            </a:r>
            <a:r>
              <a:rPr lang="nl-NL" b="1" dirty="0" err="1"/>
              <a:t>wurung</a:t>
            </a:r>
            <a:r>
              <a:rPr lang="nl-NL" dirty="0"/>
              <a:t> is het Maleise woord voor </a:t>
            </a:r>
            <a:r>
              <a:rPr lang="nl-NL" dirty="0" err="1"/>
              <a:t>bismuth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03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Tin </a:t>
            </a:r>
            <a:r>
              <a:rPr lang="en-US" sz="3200" dirty="0" smtClean="0">
                <a:latin typeface="Chinese Takeaway" pitchFamily="2" charset="0"/>
              </a:rPr>
              <a:t>anno 2011</a:t>
            </a:r>
            <a:endParaRPr lang="nl-NL" sz="4000" dirty="0">
              <a:latin typeface="Chinese Takeaway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belangrijkste productielanden zijn China (34%), Indonesië (22%) en Maleisië (12%).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4069"/>
            <a:ext cx="4248472" cy="42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3549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Tin </a:t>
            </a:r>
            <a:r>
              <a:rPr lang="en-US" sz="3200" dirty="0" smtClean="0">
                <a:latin typeface="Chinese Takeaway" pitchFamily="2" charset="0"/>
              </a:rPr>
              <a:t>anno 2011</a:t>
            </a:r>
            <a:endParaRPr lang="nl-NL" sz="4000" dirty="0">
              <a:latin typeface="Chinese Takeaway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belangrijkste productielanden zijn China (34%), Indonesië (22%) en Maleisië (12%). </a:t>
            </a:r>
          </a:p>
          <a:p>
            <a:r>
              <a:rPr lang="nl-NL" dirty="0" smtClean="0"/>
              <a:t>Winning </a:t>
            </a:r>
            <a:r>
              <a:rPr lang="nl-NL" dirty="0"/>
              <a:t>en productie in Indonesië in handen </a:t>
            </a:r>
            <a:r>
              <a:rPr lang="nl-NL" dirty="0" smtClean="0"/>
              <a:t>van</a:t>
            </a:r>
            <a:br>
              <a:rPr lang="nl-NL" dirty="0" smtClean="0"/>
            </a:br>
            <a:r>
              <a:rPr lang="nl-NL" dirty="0" smtClean="0"/>
              <a:t>PT </a:t>
            </a:r>
            <a:r>
              <a:rPr lang="nl-NL" dirty="0" err="1"/>
              <a:t>Timah</a:t>
            </a:r>
            <a:r>
              <a:rPr lang="nl-NL" dirty="0"/>
              <a:t> </a:t>
            </a:r>
            <a:r>
              <a:rPr lang="nl-NL" dirty="0" err="1"/>
              <a:t>Tbk</a:t>
            </a:r>
            <a:r>
              <a:rPr lang="nl-NL" dirty="0"/>
              <a:t>, 's werelds grootste tinmijnbedrijf. Het is een 100% staatsbedrijf. </a:t>
            </a:r>
            <a:endParaRPr lang="nl-NL" dirty="0" smtClean="0"/>
          </a:p>
          <a:p>
            <a:r>
              <a:rPr lang="nl-NL" dirty="0" smtClean="0"/>
              <a:t>De </a:t>
            </a:r>
            <a:r>
              <a:rPr lang="nl-NL" dirty="0"/>
              <a:t>wereldwijd belangrijkste producent van tinnen </a:t>
            </a:r>
            <a:r>
              <a:rPr lang="nl-NL" u="sng" dirty="0"/>
              <a:t>voorwerpen</a:t>
            </a:r>
            <a:r>
              <a:rPr lang="nl-NL" dirty="0"/>
              <a:t> op dit moment is Royal </a:t>
            </a:r>
            <a:r>
              <a:rPr lang="nl-NL" dirty="0" err="1"/>
              <a:t>Selangore</a:t>
            </a:r>
            <a:r>
              <a:rPr lang="nl-NL" dirty="0"/>
              <a:t> </a:t>
            </a:r>
            <a:r>
              <a:rPr lang="nl-NL" dirty="0" err="1"/>
              <a:t>Pewter</a:t>
            </a:r>
            <a:r>
              <a:rPr lang="nl-NL" dirty="0"/>
              <a:t> (opgericht 1885) uit Singapore, Maleisië.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04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inese Takeaway" pitchFamily="2" charset="0"/>
              </a:rPr>
              <a:t>Banka </a:t>
            </a:r>
            <a:r>
              <a:rPr lang="en-US" sz="3200" dirty="0" smtClean="0">
                <a:latin typeface="Chinese Takeaway" pitchFamily="2" charset="0"/>
              </a:rPr>
              <a:t>1946</a:t>
            </a:r>
            <a:endParaRPr lang="nl-NL" sz="4000" dirty="0">
              <a:latin typeface="Chinese Takeaway" pitchFamily="2" charset="0"/>
            </a:endParaRPr>
          </a:p>
        </p:txBody>
      </p:sp>
      <p:pic>
        <p:nvPicPr>
          <p:cNvPr id="5" name="Mijn film 0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74565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159</TotalTime>
  <Words>297</Words>
  <Application>Microsoft Office PowerPoint</Application>
  <PresentationFormat>Diavoorstelling (4:3)</PresentationFormat>
  <Paragraphs>46</Paragraphs>
  <Slides>12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Executive</vt:lpstr>
      <vt:lpstr>Banka tin </vt:lpstr>
      <vt:lpstr>De geschiedenis van Banka Tin</vt:lpstr>
      <vt:lpstr>De geschiedenis van Banka Tin</vt:lpstr>
      <vt:lpstr>De geschiedenis van Banka Tin</vt:lpstr>
      <vt:lpstr>De geschiedenis van Banka Tin</vt:lpstr>
      <vt:lpstr>De geschiedenis van Banka Tin</vt:lpstr>
      <vt:lpstr>Tin anno 2011</vt:lpstr>
      <vt:lpstr>Tin anno 2011</vt:lpstr>
      <vt:lpstr>Banka 1946</vt:lpstr>
      <vt:lpstr>Banka tin in nederland</vt:lpstr>
      <vt:lpstr>Banka tin merken</vt:lpstr>
      <vt:lpstr>Banka tin in Nederland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Banka tin</dc:title>
  <dc:creator>Aart Korstjens</dc:creator>
  <cp:lastModifiedBy>Aart Korstjens</cp:lastModifiedBy>
  <cp:revision>18</cp:revision>
  <cp:lastPrinted>2011-11-21T10:21:14Z</cp:lastPrinted>
  <dcterms:created xsi:type="dcterms:W3CDTF">2011-11-09T10:04:32Z</dcterms:created>
  <dcterms:modified xsi:type="dcterms:W3CDTF">2011-11-28T08:04:16Z</dcterms:modified>
</cp:coreProperties>
</file>